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73" r:id="rId5"/>
    <p:sldId id="272" r:id="rId6"/>
    <p:sldId id="277" r:id="rId7"/>
    <p:sldId id="271" r:id="rId8"/>
    <p:sldId id="270" r:id="rId9"/>
    <p:sldId id="278" r:id="rId10"/>
    <p:sldId id="269" r:id="rId11"/>
    <p:sldId id="268" r:id="rId12"/>
    <p:sldId id="279" r:id="rId13"/>
    <p:sldId id="267" r:id="rId14"/>
    <p:sldId id="266" r:id="rId15"/>
    <p:sldId id="280" r:id="rId16"/>
    <p:sldId id="265" r:id="rId17"/>
    <p:sldId id="264" r:id="rId18"/>
    <p:sldId id="281" r:id="rId19"/>
    <p:sldId id="263" r:id="rId20"/>
    <p:sldId id="262" r:id="rId21"/>
    <p:sldId id="282" r:id="rId22"/>
    <p:sldId id="261" r:id="rId23"/>
    <p:sldId id="257" r:id="rId24"/>
    <p:sldId id="283" r:id="rId25"/>
    <p:sldId id="258" r:id="rId26"/>
    <p:sldId id="287" r:id="rId27"/>
    <p:sldId id="288" r:id="rId28"/>
    <p:sldId id="289" r:id="rId29"/>
    <p:sldId id="284" r:id="rId30"/>
    <p:sldId id="285" r:id="rId31"/>
    <p:sldId id="286" r:id="rId32"/>
    <p:sldId id="274" r:id="rId33"/>
    <p:sldId id="259" r:id="rId34"/>
    <p:sldId id="26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39" d="100"/>
          <a:sy n="39" d="100"/>
        </p:scale>
        <p:origin x="30" y="54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B69F3-697F-4236-B217-03795B86B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E8D034-FADB-43AC-BC44-65BF499D0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9D6A5-F21C-4E4B-9641-64C396514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1F085-1EDF-493B-BC59-2C2406DD2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6B8D8-5168-4322-A13E-56F301ED4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138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EBD2C-9C99-4AED-88D9-66F2A89C4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D2E895-C049-4C16-B467-3D277521DB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E33A4-428E-4927-A962-12610B0EC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717E6-C727-41E7-92AC-445FD8AA8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5161A-491B-4B36-96AD-8B562B2FC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963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E0C3A1-5542-4A59-A370-32D1AE9BB9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F23E82-6790-4B28-B76D-D617BCF2F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D2D80-6E3D-4861-8364-732CDF5BE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8D67A-DCAE-4175-8CB2-926F24D51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73BC9-88F8-40BA-B5D0-33C611052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47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0507C-F866-49CA-9897-E8A1DB652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7F2F31-F648-462E-AA5B-0AAC28C6E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578D0-FE5A-4AD9-821F-CE4DB6BB1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F2F27-23E0-4CA1-9760-F458CC68B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3CB42-3AD7-48BE-A137-381904D57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09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A8B02-CD2E-4F11-AC87-C661C7B2A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F8C99E-8FF2-4E36-99FD-64BA4C19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D94C5-908C-46D6-8926-96D62E087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16D96-2FF8-4C82-812D-0DF75443F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FDE2C-C4E0-44F1-842E-E9FDD1DA0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380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D07B-3F68-4FB8-8113-E526C8F7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61F40-C612-46C2-9F7A-EEC70A7DC2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9BE50-3942-4783-AA96-B3699DCD3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A87D64-7D88-41B3-8D18-98E445C0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FAD2D3-1492-445F-90A8-B2A63093F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3F4EC-A368-4C79-B505-B5CEB9C8D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83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88D6C-1EC2-46C7-8B82-537249E15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E9FDCA-A492-4049-9919-DBD3A0802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E36C4D-FBD6-462C-B386-8A93ED45A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071577-5354-459B-B922-D6A943A073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91DBC0-8618-42E8-8EF6-A0C3CF3094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223BAD-DCB9-4231-A7E0-595C602AE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17DC4B-A41D-439C-BA2E-FBFC21C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424BC7-B115-4E0B-BE81-D42B6D47B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452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FE595-169E-412A-B44C-78A05FFEE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1B1A4E-E9F7-40D2-9FFD-6496268FB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F3130F-50AD-48D0-B401-552B31E09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00411-B245-4DAF-8149-7E84D9F49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336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F6E5C0-9CB7-4072-B77F-B57A03E21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6F097-154A-4A3B-BD6F-409A09629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45800C-D229-40DF-B715-0E6F92070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41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32137-7EA3-4FAC-966D-564B86826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329E3-499E-481B-9E8B-C1B493CF1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FEB47E-34A2-45EB-934C-A7D6CA308D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02BB7-0704-4917-9B44-D093C4DFC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AC244-97A7-4A59-BDEA-18C136C63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72BEB-77C9-423F-B33E-AA3FC05CB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920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A24BA-0653-4FEE-9BCA-191FE4F11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F35E14-4369-4BC0-96EC-0DD654D36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A8E3DD-08B7-445A-8E52-F3CC036F56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0A9F75-19F6-42D0-BD2B-C0505EDA0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F67D-FDBD-452E-92AB-4D8200CBC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A52286-3A0B-4E16-838D-C1B3E1997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638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84EB45-093A-46D1-8F54-53C30156E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3DAD35-01FC-4842-841E-9572BCF73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597007-55A2-4F96-A437-9C7B7C6385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A5834-520F-4247-972A-ED51FB636BB1}" type="datetimeFigureOut">
              <a:rPr lang="en-GB" smtClean="0"/>
              <a:t>25/07/2017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9848A-ECF2-41C2-9D8F-1CD4A49BD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91C9C-6649-40C6-AD45-7CC252E242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EC84F-0659-4109-9755-E9E52C67C0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44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2632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cannot see, taste or smell food poisoning germs. </a:t>
            </a:r>
            <a:br>
              <a:rPr lang="en-GB" sz="5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54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232779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Why do you need too keep raw foods and cooked foods apart?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A9C3DF-2B61-4CF4-8D91-26B865B86CDE}"/>
              </a:ext>
            </a:extLst>
          </p:cNvPr>
          <p:cNvSpPr txBox="1"/>
          <p:nvPr/>
        </p:nvSpPr>
        <p:spPr>
          <a:xfrm>
            <a:off x="838200" y="2475571"/>
            <a:ext cx="808277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200" b="1" dirty="0">
                <a:ea typeface="Calibri" panose="020F0502020204030204" pitchFamily="34" charset="0"/>
                <a:cs typeface="Arial" panose="020B0604020202020204" pitchFamily="34" charset="0"/>
              </a:rPr>
              <a:t>   The flavour may be affected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200" b="1" dirty="0">
                <a:ea typeface="Calibri" panose="020F0502020204030204" pitchFamily="34" charset="0"/>
                <a:cs typeface="Arial" panose="020B0604020202020204" pitchFamily="34" charset="0"/>
              </a:rPr>
              <a:t>   The food won’t go off as quickly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200" b="1" dirty="0">
                <a:ea typeface="Calibri" panose="020F0502020204030204" pitchFamily="34" charset="0"/>
                <a:cs typeface="Arial" panose="020B0604020202020204" pitchFamily="34" charset="0"/>
              </a:rPr>
              <a:t>   To stop them from fighting each other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en-GB" sz="3200" b="1" dirty="0">
                <a:ea typeface="Calibri" panose="020F0502020204030204" pitchFamily="34" charset="0"/>
                <a:cs typeface="Arial" panose="020B0604020202020204" pitchFamily="34" charset="0"/>
              </a:rPr>
              <a:t>   To stop bacteria which may be on the raw 	foods getting into the cooked foods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07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Why do you need too keep raw foods and cooked foods apart?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A9C3DF-2B61-4CF4-8D91-26B865B86CDE}"/>
              </a:ext>
            </a:extLst>
          </p:cNvPr>
          <p:cNvSpPr txBox="1"/>
          <p:nvPr/>
        </p:nvSpPr>
        <p:spPr>
          <a:xfrm>
            <a:off x="838200" y="2475571"/>
            <a:ext cx="808277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D.   To stop bacteria which may be on the raw 	foods getting into the cooked foods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76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563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Raw foods (raw meat, raw fish, loose vegetables with soil on, and eggs) can contain germs that cause food poisoning.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149493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need to help them to grow?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14098B-F7DD-4591-94CB-A16CBF237DA7}"/>
              </a:ext>
            </a:extLst>
          </p:cNvPr>
          <p:cNvSpPr txBox="1"/>
          <p:nvPr/>
        </p:nvSpPr>
        <p:spPr>
          <a:xfrm>
            <a:off x="1070517" y="2408663"/>
            <a:ext cx="78504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Warmth, time food and moisture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Manure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Magic beans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Nothing</a:t>
            </a:r>
          </a:p>
        </p:txBody>
      </p:sp>
    </p:spTree>
    <p:extLst>
      <p:ext uri="{BB962C8B-B14F-4D97-AF65-F5344CB8AC3E}">
        <p14:creationId xmlns:p14="http://schemas.microsoft.com/office/powerpoint/2010/main" val="390532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need to help them to grow?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14098B-F7DD-4591-94CB-A16CBF237DA7}"/>
              </a:ext>
            </a:extLst>
          </p:cNvPr>
          <p:cNvSpPr txBox="1"/>
          <p:nvPr/>
        </p:nvSpPr>
        <p:spPr>
          <a:xfrm>
            <a:off x="1070517" y="2408663"/>
            <a:ext cx="7850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Warmth, time food and moisture</a:t>
            </a:r>
          </a:p>
        </p:txBody>
      </p:sp>
    </p:spTree>
    <p:extLst>
      <p:ext uri="{BB962C8B-B14F-4D97-AF65-F5344CB8AC3E}">
        <p14:creationId xmlns:p14="http://schemas.microsoft.com/office/powerpoint/2010/main" val="68362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058" y="3027857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5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foods (e.g. chicken, fish, ham) contain lots of moisture that give excellent conditions for growing germs if they are not kept in the fridge.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307611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1961"/>
            <a:ext cx="10515600" cy="1325563"/>
          </a:xfrm>
        </p:spPr>
        <p:txBody>
          <a:bodyPr>
            <a:noAutofit/>
          </a:bodyPr>
          <a:lstStyle/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did not eat your sandwiches at lunchtime and they haven’t been in the fridge all day. Do you:</a:t>
            </a: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788839-70F6-49C5-B289-341F26D4F4CA}"/>
              </a:ext>
            </a:extLst>
          </p:cNvPr>
          <p:cNvSpPr txBox="1"/>
          <p:nvPr/>
        </p:nvSpPr>
        <p:spPr>
          <a:xfrm>
            <a:off x="838200" y="2966224"/>
            <a:ext cx="9108688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Put them in the fridge to eat tomorrow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Have them for dinner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Throw them away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Leave them in your bag in case you get 	hungry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37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1961"/>
            <a:ext cx="10515600" cy="1325563"/>
          </a:xfrm>
        </p:spPr>
        <p:txBody>
          <a:bodyPr>
            <a:noAutofit/>
          </a:bodyPr>
          <a:lstStyle/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did not eat your sandwiches at lunchtime and they haven’t been in the fridge all day. Do you:</a:t>
            </a: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788839-70F6-49C5-B289-341F26D4F4CA}"/>
              </a:ext>
            </a:extLst>
          </p:cNvPr>
          <p:cNvSpPr txBox="1"/>
          <p:nvPr/>
        </p:nvSpPr>
        <p:spPr>
          <a:xfrm>
            <a:off x="838200" y="2966224"/>
            <a:ext cx="9108688" cy="2640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C.   Throw them away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1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5635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should throw away foods that have been left out of the fridge all day because germs have had enough time to grow.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604356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Your brother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Big, furry and multi-coloured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Trouble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6281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should you always wash your hands?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A77285-BE98-4E91-9E5B-52D43674C153}"/>
              </a:ext>
            </a:extLst>
          </p:cNvPr>
          <p:cNvSpPr txBox="1"/>
          <p:nvPr/>
        </p:nvSpPr>
        <p:spPr>
          <a:xfrm>
            <a:off x="758283" y="2408663"/>
            <a:ext cx="80288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cold water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cold water and soap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a smile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warm water and soap</a:t>
            </a:r>
          </a:p>
        </p:txBody>
      </p:sp>
    </p:spTree>
    <p:extLst>
      <p:ext uri="{BB962C8B-B14F-4D97-AF65-F5344CB8AC3E}">
        <p14:creationId xmlns:p14="http://schemas.microsoft.com/office/powerpoint/2010/main" val="61464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should you always wash your hands?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A77285-BE98-4E91-9E5B-52D43674C153}"/>
              </a:ext>
            </a:extLst>
          </p:cNvPr>
          <p:cNvSpPr txBox="1"/>
          <p:nvPr/>
        </p:nvSpPr>
        <p:spPr>
          <a:xfrm>
            <a:off x="758283" y="2408663"/>
            <a:ext cx="80288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With warm water and soap</a:t>
            </a:r>
          </a:p>
        </p:txBody>
      </p:sp>
    </p:spTree>
    <p:extLst>
      <p:ext uri="{BB962C8B-B14F-4D97-AF65-F5344CB8AC3E}">
        <p14:creationId xmlns:p14="http://schemas.microsoft.com/office/powerpoint/2010/main" val="223887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02731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 washing stops germs spreading to food. For hands to be washed properly, you need warm running water, soap and preferably disposable towels for drying hands.</a:t>
            </a:r>
            <a:b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4800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82589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It’s the 7</a:t>
            </a:r>
            <a:r>
              <a:rPr lang="en-GB" b="1" baseline="30000" dirty="0">
                <a:latin typeface="+mn-lt"/>
              </a:rPr>
              <a:t>th</a:t>
            </a:r>
            <a:r>
              <a:rPr lang="en-GB" b="1" dirty="0">
                <a:latin typeface="+mn-lt"/>
              </a:rPr>
              <a:t> November, which dated yoghurt should you NOT eat?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22E184-FE94-47DE-8BD3-0DB359E27705}"/>
              </a:ext>
            </a:extLst>
          </p:cNvPr>
          <p:cNvSpPr txBox="1"/>
          <p:nvPr/>
        </p:nvSpPr>
        <p:spPr>
          <a:xfrm>
            <a:off x="624468" y="2297151"/>
            <a:ext cx="8006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GB" sz="3600" b="1" dirty="0"/>
              <a:t>Use by 12</a:t>
            </a:r>
            <a:r>
              <a:rPr lang="en-GB" sz="3600" b="1" baseline="30000" dirty="0"/>
              <a:t>th</a:t>
            </a:r>
            <a:r>
              <a:rPr lang="en-GB" sz="3600" b="1" dirty="0"/>
              <a:t> November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/>
              <a:t>Use by 16</a:t>
            </a:r>
            <a:r>
              <a:rPr lang="en-GB" sz="3600" b="1" baseline="30000" dirty="0"/>
              <a:t>th</a:t>
            </a:r>
            <a:r>
              <a:rPr lang="en-GB" sz="3600" b="1" dirty="0"/>
              <a:t> November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/>
              <a:t>Use by 8</a:t>
            </a:r>
            <a:r>
              <a:rPr lang="en-GB" sz="3600" b="1" baseline="30000" dirty="0"/>
              <a:t>th</a:t>
            </a:r>
            <a:r>
              <a:rPr lang="en-GB" sz="3600" b="1" dirty="0"/>
              <a:t> November</a:t>
            </a:r>
          </a:p>
          <a:p>
            <a:pPr marL="742950" indent="-742950">
              <a:buFont typeface="+mj-lt"/>
              <a:buAutoNum type="alphaUcPeriod"/>
            </a:pPr>
            <a:r>
              <a:rPr lang="en-GB" sz="3600" b="1" dirty="0"/>
              <a:t>Use by 5</a:t>
            </a:r>
            <a:r>
              <a:rPr lang="en-GB" sz="3600" b="1" baseline="30000" dirty="0"/>
              <a:t>th</a:t>
            </a:r>
            <a:r>
              <a:rPr lang="en-GB" sz="3600" b="1" dirty="0"/>
              <a:t> November</a:t>
            </a:r>
          </a:p>
        </p:txBody>
      </p:sp>
    </p:spTree>
    <p:extLst>
      <p:ext uri="{BB962C8B-B14F-4D97-AF65-F5344CB8AC3E}">
        <p14:creationId xmlns:p14="http://schemas.microsoft.com/office/powerpoint/2010/main" val="359511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It’s the 7</a:t>
            </a:r>
            <a:r>
              <a:rPr lang="en-GB" b="1" baseline="30000" dirty="0">
                <a:latin typeface="+mn-lt"/>
              </a:rPr>
              <a:t>th</a:t>
            </a:r>
            <a:r>
              <a:rPr lang="en-GB" b="1" dirty="0">
                <a:latin typeface="+mn-lt"/>
              </a:rPr>
              <a:t> November, which dated yoghurt should you NOT eat?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22E184-FE94-47DE-8BD3-0DB359E27705}"/>
              </a:ext>
            </a:extLst>
          </p:cNvPr>
          <p:cNvSpPr txBox="1"/>
          <p:nvPr/>
        </p:nvSpPr>
        <p:spPr>
          <a:xfrm>
            <a:off x="624468" y="2297151"/>
            <a:ext cx="8006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Use by 5</a:t>
            </a:r>
            <a:r>
              <a:rPr kumimoji="0" lang="en-GB" sz="36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November</a:t>
            </a:r>
          </a:p>
        </p:txBody>
      </p:sp>
    </p:spTree>
    <p:extLst>
      <p:ext uri="{BB962C8B-B14F-4D97-AF65-F5344CB8AC3E}">
        <p14:creationId xmlns:p14="http://schemas.microsoft.com/office/powerpoint/2010/main" val="94852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60597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Food past its use by date is not safe to eat. 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5429966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975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is the best way to dry your hands?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E7B970-7B21-4EF7-9918-0BD737972DE8}"/>
              </a:ext>
            </a:extLst>
          </p:cNvPr>
          <p:cNvSpPr txBox="1"/>
          <p:nvPr/>
        </p:nvSpPr>
        <p:spPr>
          <a:xfrm>
            <a:off x="954157" y="2398641"/>
            <a:ext cx="80440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With a  disposable paper towel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With a tea towel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 your jumper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 your apron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46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975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What is the best way to dry your hands?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E7B970-7B21-4EF7-9918-0BD737972DE8}"/>
              </a:ext>
            </a:extLst>
          </p:cNvPr>
          <p:cNvSpPr txBox="1"/>
          <p:nvPr/>
        </p:nvSpPr>
        <p:spPr>
          <a:xfrm>
            <a:off x="954157" y="2398641"/>
            <a:ext cx="8044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With a  disposable paper towel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98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9645"/>
            <a:ext cx="10515600" cy="1325563"/>
          </a:xfrm>
        </p:spPr>
        <p:txBody>
          <a:bodyPr>
            <a:noAutofit/>
          </a:bodyPr>
          <a:lstStyle/>
          <a:p>
            <a:r>
              <a:rPr lang="en-GB" b="1" dirty="0">
                <a:latin typeface="+mn-lt"/>
              </a:rPr>
              <a:t>Dry your hands thoroughly because if they are wet they will spread germs more easily. The safest option is to use disposable kitchen towels, otherwise use a towel that you use only for drying hands. 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321320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225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Mum is cooking dinner and your cat is walking along the worktops. Should you: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7BD5A9-12C8-4D46-B3BD-04E3FF57A37D}"/>
              </a:ext>
            </a:extLst>
          </p:cNvPr>
          <p:cNvSpPr txBox="1"/>
          <p:nvPr/>
        </p:nvSpPr>
        <p:spPr>
          <a:xfrm>
            <a:off x="993912" y="2832651"/>
            <a:ext cx="90644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Leave the cat on the worktop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sure the cat is on the kitchen floor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Remove the cat from the kitchen</a:t>
            </a:r>
          </a:p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Tell your mum to stop cooking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73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b="1" dirty="0">
                <a:solidFill>
                  <a:prstClr val="black"/>
                </a:solidFill>
                <a:latin typeface="Calibri" panose="020F0502020204030204"/>
              </a:rPr>
              <a:t>D.   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185621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225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Mum is cooking dinner and your cat is walking along the worktops. Should you:</a:t>
            </a:r>
            <a:br>
              <a:rPr lang="en-GB" b="1" dirty="0"/>
            </a:br>
            <a:br>
              <a:rPr lang="en-GB" b="1" dirty="0"/>
            </a:br>
            <a:endParaRPr lang="en-GB" b="1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7BD5A9-12C8-4D46-B3BD-04E3FF57A37D}"/>
              </a:ext>
            </a:extLst>
          </p:cNvPr>
          <p:cNvSpPr txBox="1"/>
          <p:nvPr/>
        </p:nvSpPr>
        <p:spPr>
          <a:xfrm>
            <a:off x="993912" y="2832651"/>
            <a:ext cx="906448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	Remove the cat from the kitchen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40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28265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Animals are known to carry germs on their bodies, in their mouth and their guts which may get into foods if they are left in the kitchen.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492256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1021074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6828944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998978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527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Germs have a variety of shapes that can only be seen through a microscope. 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701886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Mum is washing up. You’re asked to dry the dishes, do you: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C64182-9A27-43DD-A272-F7DC4106AA9D}"/>
              </a:ext>
            </a:extLst>
          </p:cNvPr>
          <p:cNvSpPr txBox="1"/>
          <p:nvPr/>
        </p:nvSpPr>
        <p:spPr>
          <a:xfrm>
            <a:off x="847493" y="2141040"/>
            <a:ext cx="8541834" cy="4552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Tell her it’s more hygienic to let dishes 	air dry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Use the damp tea towel that’s been 	used all day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Put them back in the cupboard wet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en-GB" sz="3600" b="1" dirty="0">
                <a:ea typeface="Calibri" panose="020F0502020204030204" pitchFamily="34" charset="0"/>
                <a:cs typeface="Arial" panose="020B0604020202020204" pitchFamily="34" charset="0"/>
              </a:rPr>
              <a:t>   Say life’s too short, scream YOLO and 	run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Mum is washing up. You’re asked to dry the dishes, do you: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C64182-9A27-43DD-A272-F7DC4106AA9D}"/>
              </a:ext>
            </a:extLst>
          </p:cNvPr>
          <p:cNvSpPr txBox="1"/>
          <p:nvPr/>
        </p:nvSpPr>
        <p:spPr>
          <a:xfrm>
            <a:off x="847493" y="2141040"/>
            <a:ext cx="8541834" cy="132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Tell her it’s more hygienic to let dishes 	air dry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50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9110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It’s always better to air dry your dishes than to use a tea towel because a tea towel can harbour germs.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216930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can you tell when food is contaminated with food poisoning germs?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A35DCB-055A-4410-B34B-21AA10B7CA7A}"/>
              </a:ext>
            </a:extLst>
          </p:cNvPr>
          <p:cNvSpPr txBox="1"/>
          <p:nvPr/>
        </p:nvSpPr>
        <p:spPr>
          <a:xfrm>
            <a:off x="825186" y="2341756"/>
            <a:ext cx="836341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It smells bad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You can see the germs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n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You can’t tell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lphaUcPeriod"/>
            </a:pPr>
            <a:r>
              <a:rPr lang="en-GB" sz="40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It’s changed colour</a:t>
            </a:r>
            <a:endParaRPr lang="en-GB" sz="4000" b="1" dirty="0"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9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can you tell when food is contaminated with food poisoning germs?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A35DCB-055A-4410-B34B-21AA10B7CA7A}"/>
              </a:ext>
            </a:extLst>
          </p:cNvPr>
          <p:cNvSpPr txBox="1"/>
          <p:nvPr/>
        </p:nvSpPr>
        <p:spPr>
          <a:xfrm>
            <a:off x="825186" y="2341756"/>
            <a:ext cx="836341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0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C.   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can’t tell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24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754</Words>
  <Application>Microsoft Office PowerPoint</Application>
  <PresentationFormat>Widescreen</PresentationFormat>
  <Paragraphs>98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What do germs look like?</vt:lpstr>
      <vt:lpstr>What do germs look like?</vt:lpstr>
      <vt:lpstr>Germs have a variety of shapes that can only be seen through a microscope.  </vt:lpstr>
      <vt:lpstr>Mum is washing up. You’re asked to dry the dishes, do you:</vt:lpstr>
      <vt:lpstr>Mum is washing up. You’re asked to dry the dishes, do you:</vt:lpstr>
      <vt:lpstr>It’s always better to air dry your dishes than to use a tea towel because a tea towel can harbour germs. </vt:lpstr>
      <vt:lpstr>How can you tell when food is contaminated with food poisoning germs?</vt:lpstr>
      <vt:lpstr>How can you tell when food is contaminated with food poisoning germs?</vt:lpstr>
      <vt:lpstr>You cannot see, taste or smell food poisoning germs.  </vt:lpstr>
      <vt:lpstr>Why do you need too keep raw foods and cooked foods apart?</vt:lpstr>
      <vt:lpstr>Why do you need too keep raw foods and cooked foods apart?</vt:lpstr>
      <vt:lpstr>Raw foods (raw meat, raw fish, loose vegetables with soil on, and eggs) can contain germs that cause food poisoning. </vt:lpstr>
      <vt:lpstr>What do germs need to help them to grow?</vt:lpstr>
      <vt:lpstr>What do germs need to help them to grow?</vt:lpstr>
      <vt:lpstr>Some foods (e.g. chicken, fish, ham) contain lots of moisture that give excellent conditions for growing germs if they are not kept in the fridge. </vt:lpstr>
      <vt:lpstr>You did not eat your sandwiches at lunchtime and they haven’t been in the fridge all day. Do you:</vt:lpstr>
      <vt:lpstr>You did not eat your sandwiches at lunchtime and they haven’t been in the fridge all day. Do you:</vt:lpstr>
      <vt:lpstr>You should throw away foods that have been left out of the fridge all day because germs have had enough time to grow. </vt:lpstr>
      <vt:lpstr>How should you always wash your hands?</vt:lpstr>
      <vt:lpstr>How should you always wash your hands?</vt:lpstr>
      <vt:lpstr>Hand washing stops germs spreading to food. For hands to be washed properly, you need warm running water, soap and preferably disposable towels for drying hands. </vt:lpstr>
      <vt:lpstr>It’s the 7th November, which dated yoghurt should you NOT eat?</vt:lpstr>
      <vt:lpstr>It’s the 7th November, which dated yoghurt should you NOT eat?</vt:lpstr>
      <vt:lpstr>Food past its use by date is not safe to eat.  </vt:lpstr>
      <vt:lpstr>What is the best way to dry your hands?  </vt:lpstr>
      <vt:lpstr>What is the best way to dry your hands?  </vt:lpstr>
      <vt:lpstr>Dry your hands thoroughly because if they are wet they will spread germs more easily. The safest option is to use disposable kitchen towels, otherwise use a towel that you use only for drying hands. </vt:lpstr>
      <vt:lpstr>Mum is cooking dinner and your cat is walking along the worktops. Should you:  </vt:lpstr>
      <vt:lpstr>Mum is cooking dinner and your cat is walking along the worktops. Should you:  </vt:lpstr>
      <vt:lpstr>Animals are known to carry germs on their bodies, in their mouth and their guts which may get into foods if they are left in the kitchen.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5</cp:revision>
  <dcterms:created xsi:type="dcterms:W3CDTF">2017-07-24T21:02:34Z</dcterms:created>
  <dcterms:modified xsi:type="dcterms:W3CDTF">2017-07-25T20:18:05Z</dcterms:modified>
</cp:coreProperties>
</file>